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Relations &amp; Functions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Content</a:t>
            </a:r>
          </a:p>
          <a:p>
            <a:pPr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Types Of Relations</a:t>
            </a:r>
          </a:p>
          <a:p>
            <a:pPr>
              <a:buNone/>
            </a:pPr>
            <a:r>
              <a:rPr lang="en-US" sz="2000" dirty="0" smtClean="0"/>
              <a:t>		(a) Reflexive</a:t>
            </a:r>
          </a:p>
          <a:p>
            <a:pPr>
              <a:buNone/>
            </a:pPr>
            <a:r>
              <a:rPr lang="en-US" sz="2000" dirty="0" smtClean="0"/>
              <a:t>		(b) Symmetric </a:t>
            </a:r>
          </a:p>
          <a:p>
            <a:pPr>
              <a:buNone/>
            </a:pPr>
            <a:r>
              <a:rPr lang="en-US" sz="2000" dirty="0" smtClean="0"/>
              <a:t>		(c) Transitive </a:t>
            </a:r>
          </a:p>
          <a:p>
            <a:pPr>
              <a:buNone/>
            </a:pPr>
            <a:r>
              <a:rPr lang="en-US" sz="2000" dirty="0" smtClean="0"/>
              <a:t>Equivalence Relations</a:t>
            </a:r>
          </a:p>
          <a:p>
            <a:pPr>
              <a:buNone/>
            </a:pPr>
            <a:r>
              <a:rPr lang="en-US" sz="2000" dirty="0" smtClean="0"/>
              <a:t>Practice </a:t>
            </a:r>
            <a:r>
              <a:rPr lang="en-US" sz="2000" dirty="0" smtClean="0"/>
              <a:t>Questions</a:t>
            </a:r>
          </a:p>
          <a:p>
            <a:pPr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Types of Functions</a:t>
            </a:r>
          </a:p>
          <a:p>
            <a:pPr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One-one(Injective)</a:t>
            </a:r>
          </a:p>
          <a:p>
            <a:pPr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Onto ( Surjective)</a:t>
            </a:r>
          </a:p>
          <a:p>
            <a:pPr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One-One Onto ( </a:t>
            </a:r>
            <a:r>
              <a:rPr lang="en-US" sz="2000" dirty="0" err="1" smtClean="0">
                <a:solidFill>
                  <a:srgbClr val="FFC000"/>
                </a:solidFill>
              </a:rPr>
              <a:t>Bijective</a:t>
            </a:r>
            <a:r>
              <a:rPr lang="en-US" sz="2000" dirty="0" smtClean="0">
                <a:solidFill>
                  <a:srgbClr val="FFC000"/>
                </a:solidFill>
              </a:rPr>
              <a:t>)</a:t>
            </a:r>
          </a:p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Invertible Functions and Inverse of Function</a:t>
            </a:r>
          </a:p>
          <a:p>
            <a:pPr>
              <a:buNone/>
            </a:pPr>
            <a:endParaRPr lang="en-US" sz="20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Examples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935163"/>
            <a:ext cx="3721496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Functions : Onto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9327" y="1935163"/>
            <a:ext cx="3465345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752601"/>
            <a:ext cx="4114800" cy="5105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Invertible Functions / Inverse Functions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935163"/>
            <a:ext cx="4952999" cy="46180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Invertible Functions / Inverse Functions</a:t>
            </a:r>
            <a:endParaRPr lang="en-US" sz="4000" dirty="0"/>
          </a:p>
        </p:txBody>
      </p:sp>
      <p:pic>
        <p:nvPicPr>
          <p:cNvPr id="4" name="Content Placeholder 3" descr="f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35163"/>
            <a:ext cx="5486400" cy="4770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f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371601"/>
            <a:ext cx="5410199" cy="5181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 Books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1- NCERT Text Book/Exercises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2- Dhanpat Rai Publications (By  R D Sharma)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3-NDA  Question Bank 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Relations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905000"/>
            <a:ext cx="5314791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Relations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935163"/>
            <a:ext cx="4876799" cy="46942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Relations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935163"/>
            <a:ext cx="6248400" cy="4770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Types Of Relations</a:t>
            </a:r>
            <a:endParaRPr lang="en-US" dirty="0"/>
          </a:p>
        </p:txBody>
      </p:sp>
      <p:pic>
        <p:nvPicPr>
          <p:cNvPr id="5" name="Content Placeholder 4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935163"/>
            <a:ext cx="5791200" cy="49228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Equivalence Relation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 relation is called Equivalence Relation If it is Reflexive ,Symmetric &amp; Transitive 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Example </a:t>
            </a:r>
          </a:p>
          <a:p>
            <a:pPr lvl="1">
              <a:buNone/>
            </a:pPr>
            <a:r>
              <a:rPr lang="en-US" dirty="0" smtClean="0">
                <a:solidFill>
                  <a:srgbClr val="FFFF00"/>
                </a:solidFill>
              </a:rPr>
              <a:t>   On the set of all straight lines in a plane the relation of parallelism is an Equivalence Relation , Defined as</a:t>
            </a:r>
          </a:p>
          <a:p>
            <a:pPr lvl="1">
              <a:buNone/>
            </a:pPr>
            <a:r>
              <a:rPr lang="en-US" dirty="0" smtClean="0">
                <a:solidFill>
                  <a:srgbClr val="FFFF00"/>
                </a:solidFill>
              </a:rPr>
              <a:t>    R = </a:t>
            </a:r>
            <a:r>
              <a:rPr lang="en-US" sz="1800" dirty="0" smtClean="0">
                <a:solidFill>
                  <a:srgbClr val="FFFF00"/>
                </a:solidFill>
              </a:rPr>
              <a:t>{      ( a, b ) :	 a is parallel to b , 	a , b  are straight lines in a    plane }</a:t>
            </a:r>
          </a:p>
          <a:p>
            <a:pPr lvl="1">
              <a:buNone/>
            </a:pPr>
            <a:r>
              <a:rPr lang="en-US" dirty="0" smtClean="0">
                <a:solidFill>
                  <a:srgbClr val="C00000"/>
                </a:solidFill>
              </a:rPr>
              <a:t>      Verify it 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Practice QUESTIONS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937" y="1600201"/>
            <a:ext cx="7390126" cy="5029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Practice QUESTIONS</a:t>
            </a:r>
            <a:endParaRPr lang="en-US" sz="3200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447800"/>
            <a:ext cx="5105399" cy="50855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Functions 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8069" y="990600"/>
            <a:ext cx="4407862" cy="5334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110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Relations &amp; Functions</vt:lpstr>
      <vt:lpstr>Types Of Relations</vt:lpstr>
      <vt:lpstr>Types Of Relations</vt:lpstr>
      <vt:lpstr>Types Of Relations</vt:lpstr>
      <vt:lpstr>Types Of Relations</vt:lpstr>
      <vt:lpstr>Equivalence Relation</vt:lpstr>
      <vt:lpstr>Practice QUESTIONS</vt:lpstr>
      <vt:lpstr>Practice QUESTIONS</vt:lpstr>
      <vt:lpstr>Functions </vt:lpstr>
      <vt:lpstr>Examples </vt:lpstr>
      <vt:lpstr>Functions : Onto</vt:lpstr>
      <vt:lpstr>Examples</vt:lpstr>
      <vt:lpstr>Invertible Functions / Inverse Functions</vt:lpstr>
      <vt:lpstr>Invertible Functions / Inverse Functions</vt:lpstr>
      <vt:lpstr>Example </vt:lpstr>
      <vt:lpstr>Reference Books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</dc:title>
  <dc:creator>D P Singh</dc:creator>
  <cp:lastModifiedBy>D P Singh</cp:lastModifiedBy>
  <cp:revision>39</cp:revision>
  <dcterms:created xsi:type="dcterms:W3CDTF">2006-08-16T00:00:00Z</dcterms:created>
  <dcterms:modified xsi:type="dcterms:W3CDTF">2020-03-29T10:43:10Z</dcterms:modified>
</cp:coreProperties>
</file>